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8D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96" autoAdjust="0"/>
    <p:restoredTop sz="94660"/>
  </p:normalViewPr>
  <p:slideViewPr>
    <p:cSldViewPr snapToGrid="0">
      <p:cViewPr varScale="1">
        <p:scale>
          <a:sx n="60" d="100"/>
          <a:sy n="60" d="100"/>
        </p:scale>
        <p:origin x="81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EBC3-1413-44F7-B747-11AE22008998}" type="datetimeFigureOut">
              <a:rPr lang="fr-FR" smtClean="0"/>
              <a:t>26/05/2017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0349-D1DC-46A2-A743-0FD1A37EA5F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19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EBC3-1413-44F7-B747-11AE22008998}" type="datetimeFigureOut">
              <a:rPr lang="fr-FR" smtClean="0"/>
              <a:t>26/05/2017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0349-D1DC-46A2-A743-0FD1A37EA5F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7325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EBC3-1413-44F7-B747-11AE22008998}" type="datetimeFigureOut">
              <a:rPr lang="fr-FR" smtClean="0"/>
              <a:t>26/05/2017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0349-D1DC-46A2-A743-0FD1A37EA5F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8260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EBC3-1413-44F7-B747-11AE22008998}" type="datetimeFigureOut">
              <a:rPr lang="fr-FR" smtClean="0"/>
              <a:t>26/05/2017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0349-D1DC-46A2-A743-0FD1A37EA5F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6345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EBC3-1413-44F7-B747-11AE22008998}" type="datetimeFigureOut">
              <a:rPr lang="fr-FR" smtClean="0"/>
              <a:t>26/05/2017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0349-D1DC-46A2-A743-0FD1A37EA5F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5661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EBC3-1413-44F7-B747-11AE22008998}" type="datetimeFigureOut">
              <a:rPr lang="fr-FR" smtClean="0"/>
              <a:t>26/05/2017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0349-D1DC-46A2-A743-0FD1A37EA5F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1996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EBC3-1413-44F7-B747-11AE22008998}" type="datetimeFigureOut">
              <a:rPr lang="fr-FR" smtClean="0"/>
              <a:t>26/05/2017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0349-D1DC-46A2-A743-0FD1A37EA5F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8869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EBC3-1413-44F7-B747-11AE22008998}" type="datetimeFigureOut">
              <a:rPr lang="fr-FR" smtClean="0"/>
              <a:t>26/05/2017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0349-D1DC-46A2-A743-0FD1A37EA5F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8820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EBC3-1413-44F7-B747-11AE22008998}" type="datetimeFigureOut">
              <a:rPr lang="fr-FR" smtClean="0"/>
              <a:t>26/05/2017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0349-D1DC-46A2-A743-0FD1A37EA5F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1497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EBC3-1413-44F7-B747-11AE22008998}" type="datetimeFigureOut">
              <a:rPr lang="fr-FR" smtClean="0"/>
              <a:t>26/05/2017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0349-D1DC-46A2-A743-0FD1A37EA5F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8025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EBC3-1413-44F7-B747-11AE22008998}" type="datetimeFigureOut">
              <a:rPr lang="fr-FR" smtClean="0"/>
              <a:t>26/05/2017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0349-D1DC-46A2-A743-0FD1A37EA5F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4731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BEBC3-1413-44F7-B747-11AE22008998}" type="datetimeFigureOut">
              <a:rPr lang="fr-FR" smtClean="0"/>
              <a:t>26/05/2017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50349-D1DC-46A2-A743-0FD1A37EA5F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8540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Résultat de recherche d'images pour &quot;sommeil icon transparent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652" y="4574506"/>
            <a:ext cx="850229" cy="850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Résultat de recherche d'images pour &quot;transparent phone icon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061" y="4574506"/>
            <a:ext cx="962334" cy="962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ésultat de recherche d'images pour &quot;transparent car icon&quot;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0960" y="1803255"/>
            <a:ext cx="1426220" cy="1426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0"/>
            <a:ext cx="68580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SOYEZ RESPECTUEUX PENDANT</a:t>
            </a:r>
          </a:p>
          <a:p>
            <a:pPr algn="ctr"/>
            <a:r>
              <a:rPr lang="fr-FR" sz="4000" b="1" dirty="0" smtClean="0">
                <a:solidFill>
                  <a:schemeClr val="accent6">
                    <a:lumMod val="75000"/>
                  </a:schemeClr>
                </a:solidFill>
              </a:rPr>
              <a:t>RAMADHAAN</a:t>
            </a:r>
            <a:endParaRPr lang="fr-FR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026" name="Picture 2" descr="http://alexisfineltain.com/wp-content/uploads/2014/10/arabesque11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7562" y="54443"/>
            <a:ext cx="1891364" cy="2364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alexisfineltain.com/wp-content/uploads/2014/10/arabesque11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244198" y="54442"/>
            <a:ext cx="1891364" cy="2364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alexisfineltain.com/wp-content/uploads/2014/10/arabesque11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5244198" y="7541795"/>
            <a:ext cx="1891364" cy="2364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alexisfineltain.com/wp-content/uploads/2014/10/arabesque11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-277562" y="7541794"/>
            <a:ext cx="1891364" cy="2364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financemandarin.com/images/icon-speak3-black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817" y="2120167"/>
            <a:ext cx="1169327" cy="792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/>
          <p:cNvSpPr/>
          <p:nvPr/>
        </p:nvSpPr>
        <p:spPr>
          <a:xfrm>
            <a:off x="1390817" y="1942844"/>
            <a:ext cx="1169327" cy="1169327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" name="Straight Connector 9"/>
          <p:cNvCxnSpPr>
            <a:stCxn id="5" idx="1"/>
            <a:endCxn id="5" idx="5"/>
          </p:cNvCxnSpPr>
          <p:nvPr/>
        </p:nvCxnSpPr>
        <p:spPr>
          <a:xfrm>
            <a:off x="1562061" y="2114088"/>
            <a:ext cx="826839" cy="826839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946544" y="3263820"/>
            <a:ext cx="20826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/>
              <a:t>Ne pas parler fort</a:t>
            </a:r>
          </a:p>
          <a:p>
            <a:r>
              <a:rPr lang="fr-FR" sz="2000" b="1" dirty="0"/>
              <a:t>d</a:t>
            </a:r>
            <a:r>
              <a:rPr lang="fr-FR" sz="2000" b="1" dirty="0" smtClean="0"/>
              <a:t>edans ET dehors</a:t>
            </a:r>
            <a:endParaRPr lang="fr-FR" sz="2000" b="1" dirty="0"/>
          </a:p>
        </p:txBody>
      </p:sp>
      <p:sp>
        <p:nvSpPr>
          <p:cNvPr id="16" name="Oval 15"/>
          <p:cNvSpPr/>
          <p:nvPr/>
        </p:nvSpPr>
        <p:spPr>
          <a:xfrm>
            <a:off x="4329408" y="1942844"/>
            <a:ext cx="1169327" cy="1169327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7" name="Straight Connector 16"/>
          <p:cNvCxnSpPr>
            <a:stCxn id="16" idx="1"/>
            <a:endCxn id="16" idx="5"/>
          </p:cNvCxnSpPr>
          <p:nvPr/>
        </p:nvCxnSpPr>
        <p:spPr>
          <a:xfrm>
            <a:off x="4500652" y="2114088"/>
            <a:ext cx="826839" cy="826839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920048" y="3283415"/>
            <a:ext cx="19880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000" b="1" dirty="0" smtClean="0"/>
              <a:t>Ne pas se GARER</a:t>
            </a:r>
          </a:p>
          <a:p>
            <a:pPr algn="ctr"/>
            <a:r>
              <a:rPr lang="fr-FR" sz="2000" b="1" dirty="0" smtClean="0"/>
              <a:t>n’importe où</a:t>
            </a:r>
            <a:endParaRPr lang="fr-FR" sz="2000" b="1" dirty="0"/>
          </a:p>
        </p:txBody>
      </p:sp>
      <p:sp>
        <p:nvSpPr>
          <p:cNvPr id="23" name="Oval 22"/>
          <p:cNvSpPr/>
          <p:nvPr/>
        </p:nvSpPr>
        <p:spPr>
          <a:xfrm>
            <a:off x="1390817" y="4482153"/>
            <a:ext cx="1169327" cy="1169327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4" name="Straight Connector 23"/>
          <p:cNvCxnSpPr>
            <a:stCxn id="23" idx="1"/>
            <a:endCxn id="23" idx="5"/>
          </p:cNvCxnSpPr>
          <p:nvPr/>
        </p:nvCxnSpPr>
        <p:spPr>
          <a:xfrm>
            <a:off x="1562061" y="4653397"/>
            <a:ext cx="826839" cy="826839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47547" y="5822724"/>
            <a:ext cx="24806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000" b="1" dirty="0" smtClean="0"/>
              <a:t>Eteindre son portable</a:t>
            </a:r>
          </a:p>
          <a:p>
            <a:pPr algn="ctr"/>
            <a:r>
              <a:rPr lang="fr-FR" sz="2000" b="1" dirty="0" smtClean="0"/>
              <a:t>AVANT d’entrer</a:t>
            </a:r>
            <a:endParaRPr lang="fr-FR" sz="2000" b="1" dirty="0"/>
          </a:p>
        </p:txBody>
      </p:sp>
      <p:sp>
        <p:nvSpPr>
          <p:cNvPr id="26" name="Oval 25"/>
          <p:cNvSpPr/>
          <p:nvPr/>
        </p:nvSpPr>
        <p:spPr>
          <a:xfrm>
            <a:off x="4329408" y="4482153"/>
            <a:ext cx="1169327" cy="1169327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7" name="Straight Connector 26"/>
          <p:cNvCxnSpPr>
            <a:stCxn id="26" idx="1"/>
            <a:endCxn id="26" idx="5"/>
          </p:cNvCxnSpPr>
          <p:nvPr/>
        </p:nvCxnSpPr>
        <p:spPr>
          <a:xfrm>
            <a:off x="4500652" y="4653397"/>
            <a:ext cx="826839" cy="826839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687715" y="5822724"/>
            <a:ext cx="24527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000" b="1" dirty="0" smtClean="0"/>
              <a:t>Ne pas déranger le</a:t>
            </a:r>
          </a:p>
          <a:p>
            <a:pPr algn="ctr"/>
            <a:r>
              <a:rPr lang="fr-FR" sz="2000" b="1" dirty="0" smtClean="0"/>
              <a:t>sommeil des VOISINS</a:t>
            </a:r>
            <a:endParaRPr lang="fr-FR" sz="2000" b="1" dirty="0"/>
          </a:p>
        </p:txBody>
      </p:sp>
      <p:pic>
        <p:nvPicPr>
          <p:cNvPr id="1036" name="Picture 12" descr="Résultat de recherche d'images pour &quot;listen icon&quot;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8729" y="7375248"/>
            <a:ext cx="944497" cy="945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Oval 31"/>
          <p:cNvSpPr/>
          <p:nvPr/>
        </p:nvSpPr>
        <p:spPr>
          <a:xfrm>
            <a:off x="2946315" y="7263581"/>
            <a:ext cx="1169327" cy="1169327"/>
          </a:xfrm>
          <a:prstGeom prst="ellipse">
            <a:avLst/>
          </a:prstGeom>
          <a:noFill/>
          <a:ln w="76200">
            <a:solidFill>
              <a:srgbClr val="018D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TextBox 12"/>
          <p:cNvSpPr txBox="1"/>
          <p:nvPr/>
        </p:nvSpPr>
        <p:spPr>
          <a:xfrm>
            <a:off x="2500406" y="8538708"/>
            <a:ext cx="206114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2000" b="1"/>
            </a:lvl1pPr>
          </a:lstStyle>
          <a:p>
            <a:r>
              <a:rPr lang="fr-FR" dirty="0"/>
              <a:t>Ecouter l’imam et</a:t>
            </a:r>
          </a:p>
          <a:p>
            <a:r>
              <a:rPr lang="fr-FR" dirty="0"/>
              <a:t>Les responsables </a:t>
            </a:r>
          </a:p>
          <a:p>
            <a:r>
              <a:rPr lang="fr-FR" dirty="0"/>
              <a:t>de la mosquée</a:t>
            </a:r>
          </a:p>
        </p:txBody>
      </p:sp>
    </p:spTree>
    <p:extLst>
      <p:ext uri="{BB962C8B-B14F-4D97-AF65-F5344CB8AC3E}">
        <p14:creationId xmlns:p14="http://schemas.microsoft.com/office/powerpoint/2010/main" val="949347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</TotalTime>
  <Words>37</Words>
  <Application>Microsoft Office PowerPoint</Application>
  <PresentationFormat>A4 Paper (210x297 mm)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Mohamed HAMDOUNI</dc:creator>
  <cp:lastModifiedBy>Mohamed HAMDOUNI</cp:lastModifiedBy>
  <cp:revision>4</cp:revision>
  <cp:lastPrinted>2017-05-26T10:40:47Z</cp:lastPrinted>
  <dcterms:created xsi:type="dcterms:W3CDTF">2017-05-26T10:11:55Z</dcterms:created>
  <dcterms:modified xsi:type="dcterms:W3CDTF">2017-05-26T10:40:49Z</dcterms:modified>
</cp:coreProperties>
</file>